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https://prezi.com/view/2Vuo9BHTCWbsewmvyKQL/?referral_token=Xr09NjlnB3FN&amp;utm_source=ppt_qr_code" TargetMode="External" Type="http://schemas.openxmlformats.org/officeDocument/2006/relationships/hyperlink"/><Relationship Id="rId4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name="Freeform 3" id="3">
            <a:hlinkClick r:id="rId3" tooltip="https://prezi.com/view/2Vuo9BHTCWbsewmvyKQL/?referral_token=Xr09NjlnB3FN&amp;utm_source=ppt_qr_code"/>
          </p:cNvPr>
          <p:cNvSpPr>
            <a:spLocks noGrp="true" noRot="true" noChangeAspect="true" noMove="true" noResize="true" noEditPoints="true" noAdjustHandles="true" noChangeArrowheads="true" noChangeShapeType="true" noTextEdit="true"/>
          </p:cNvSpPr>
          <p:nvPr/>
        </p:nvSpPr>
        <p:spPr>
          <a:xfrm>
            <a:off x="914400" y="7137400"/>
            <a:ext cx="5168900" cy="1422400"/>
          </a:xfrm>
          <a:custGeom>
            <a:avLst/>
            <a:gdLst/>
            <a:ahLst/>
            <a:cxnLst/>
            <a:rect r="r" b="b" t="t" l="l"/>
            <a:pathLst>
              <a:path h="1422400" w="5168900">
                <a:moveTo>
                  <a:pt x="0" y="0"/>
                </a:moveTo>
                <a:lnTo>
                  <a:pt x="5168900" y="0"/>
                </a:lnTo>
                <a:lnTo>
                  <a:pt x="5168900" y="1422400"/>
                </a:lnTo>
                <a:lnTo>
                  <a:pt x="0" y="14224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name="Picture 4" id="4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900" y="3860800"/>
            <a:ext cx="5994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 noSelect="fals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